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notesMasterIdLst>
    <p:notesMasterId r:id="rId9"/>
  </p:notesMasterIdLst>
  <p:sldIdLst>
    <p:sldId id="312" r:id="rId3"/>
    <p:sldId id="340" r:id="rId4"/>
    <p:sldId id="329" r:id="rId5"/>
    <p:sldId id="330" r:id="rId6"/>
    <p:sldId id="341" r:id="rId7"/>
    <p:sldId id="328" r:id="rId8"/>
  </p:sldIdLst>
  <p:sldSz cx="12192000" cy="6858000"/>
  <p:notesSz cx="6858000" cy="9144000"/>
  <p:embeddedFontLst>
    <p:embeddedFont>
      <p:font typeface="Assistant" pitchFamily="2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6E"/>
    <a:srgbClr val="686B6C"/>
    <a:srgbClr val="0385B6"/>
    <a:srgbClr val="F5931D"/>
    <a:srgbClr val="9EB83B"/>
    <a:srgbClr val="932C5C"/>
    <a:srgbClr val="FF4EA4"/>
    <a:srgbClr val="FFFFFF"/>
    <a:srgbClr val="192B6F"/>
    <a:srgbClr val="686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 autoAdjust="0"/>
    <p:restoredTop sz="94762"/>
  </p:normalViewPr>
  <p:slideViewPr>
    <p:cSldViewPr snapToGrid="0">
      <p:cViewPr varScale="1">
        <p:scale>
          <a:sx n="54" d="100"/>
          <a:sy n="54" d="100"/>
        </p:scale>
        <p:origin x="64" y="2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כ"ה/אייר/תשפ"ג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3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8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19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7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0546552-25C3-5C6D-D79A-DBA8B8EA1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752745" y="168407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5964394" y="2350954"/>
            <a:ext cx="4530406" cy="2193823"/>
            <a:chOff x="4120839" y="2917233"/>
            <a:chExt cx="4530406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4120839" y="2917233"/>
              <a:ext cx="4530406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</a:t>
              </a: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חינוך 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A7137-1541-8A93-FE18-8071C2D31A3B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B9A9E45-ADD3-4229-D1C0-1088AEE84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33D90-BA29-75E3-0954-094376ED486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292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0" y="0"/>
            <a:ext cx="12204879" cy="6858001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44878"/>
            <a:ext cx="1198800" cy="119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FB6D05-4C7D-E4D0-B11B-DE797339035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333D198-873A-413D-86EE-6599E570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BE6457-A65D-29CF-2529-6621A7E8AE5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4: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אתגרי הרשות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3365885" y="3429000"/>
            <a:ext cx="6496225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מפגש 2: ניהול מבוסס נתונים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221AD32-FB34-F6CD-FC99-20A3BBD22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5" y="1003553"/>
            <a:ext cx="927100" cy="8128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35FF0070-D174-747B-D4E9-97377257F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5" y="3498850"/>
            <a:ext cx="736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CD58275-4EDC-643E-8F2B-04EEC8FC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7B45F-08A9-FD65-B1CA-6D5D611E074B}"/>
              </a:ext>
            </a:extLst>
          </p:cNvPr>
          <p:cNvSpPr txBox="1"/>
          <p:nvPr/>
        </p:nvSpPr>
        <p:spPr>
          <a:xfrm>
            <a:off x="3090039" y="429317"/>
            <a:ext cx="661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עקרונות ודרכי פעולה לניהול מבוסס נתונים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B24C3-EA71-4890-DB5F-4A87CF9E865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DE4C96C-FC47-899A-8ADE-7A9777F8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DFADD3-692F-825E-4A13-951E494EC8D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0445C0-613E-39C8-FE1E-0DEE9650BBB2}"/>
              </a:ext>
            </a:extLst>
          </p:cNvPr>
          <p:cNvSpPr txBox="1"/>
          <p:nvPr/>
        </p:nvSpPr>
        <p:spPr>
          <a:xfrm>
            <a:off x="1339641" y="1894081"/>
            <a:ext cx="8960306" cy="438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rgbClr val="932C5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חיפוש</a:t>
            </a:r>
            <a:r>
              <a:rPr lang="he-IL" sz="2200" kern="100" dirty="0">
                <a:solidFill>
                  <a:srgbClr val="686B6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מגוון מקורות</a:t>
            </a:r>
            <a:endParaRPr lang="he-IL" sz="2200" kern="100" dirty="0">
              <a:solidFill>
                <a:srgbClr val="686B6C"/>
              </a:solidFill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B58D5-E3F0-6E36-1B38-9EAD43E99175}"/>
              </a:ext>
            </a:extLst>
          </p:cNvPr>
          <p:cNvGrpSpPr/>
          <p:nvPr/>
        </p:nvGrpSpPr>
        <p:grpSpPr>
          <a:xfrm>
            <a:off x="10312961" y="1828179"/>
            <a:ext cx="582394" cy="546629"/>
            <a:chOff x="10243109" y="2726142"/>
            <a:chExt cx="931015" cy="8738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1E7F4C-FD06-5D40-3316-0CE74F73FB32}"/>
                </a:ext>
              </a:extLst>
            </p:cNvPr>
            <p:cNvSpPr/>
            <p:nvPr/>
          </p:nvSpPr>
          <p:spPr>
            <a:xfrm rot="3424965">
              <a:off x="10324273" y="2726142"/>
              <a:ext cx="849851" cy="849851"/>
            </a:xfrm>
            <a:prstGeom prst="ellipse">
              <a:avLst/>
            </a:prstGeom>
            <a:solidFill>
              <a:srgbClr val="932C5C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88EABE-0A1A-C486-387B-BEB38AFB34CB}"/>
                </a:ext>
              </a:extLst>
            </p:cNvPr>
            <p:cNvSpPr/>
            <p:nvPr/>
          </p:nvSpPr>
          <p:spPr>
            <a:xfrm rot="3424965">
              <a:off x="10243110" y="2750132"/>
              <a:ext cx="849850" cy="849851"/>
            </a:xfrm>
            <a:prstGeom prst="ellipse">
              <a:avLst/>
            </a:prstGeom>
            <a:noFill/>
            <a:ln w="19050">
              <a:solidFill>
                <a:srgbClr val="932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FDABFD-8DA2-5BF0-0286-84BCFAE199A6}"/>
              </a:ext>
            </a:extLst>
          </p:cNvPr>
          <p:cNvGrpSpPr/>
          <p:nvPr/>
        </p:nvGrpSpPr>
        <p:grpSpPr>
          <a:xfrm>
            <a:off x="10309775" y="2660994"/>
            <a:ext cx="585580" cy="558752"/>
            <a:chOff x="10243271" y="4917544"/>
            <a:chExt cx="936109" cy="89322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7FE877-CC4C-54F1-8BCA-5A1DD2FB6EE3}"/>
                </a:ext>
              </a:extLst>
            </p:cNvPr>
            <p:cNvSpPr/>
            <p:nvPr/>
          </p:nvSpPr>
          <p:spPr>
            <a:xfrm rot="3424965">
              <a:off x="10329529" y="4917544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41A849-9DDB-06A8-3CD8-1E0E81BD9024}"/>
                </a:ext>
              </a:extLst>
            </p:cNvPr>
            <p:cNvSpPr/>
            <p:nvPr/>
          </p:nvSpPr>
          <p:spPr>
            <a:xfrm rot="3427992">
              <a:off x="10243271" y="4939118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2425C7-FD42-576C-4E90-52B63D638932}"/>
              </a:ext>
            </a:extLst>
          </p:cNvPr>
          <p:cNvGrpSpPr/>
          <p:nvPr/>
        </p:nvGrpSpPr>
        <p:grpSpPr>
          <a:xfrm>
            <a:off x="10307740" y="3505932"/>
            <a:ext cx="587615" cy="560501"/>
            <a:chOff x="4659046" y="2731399"/>
            <a:chExt cx="939361" cy="89601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DBE188-39AA-84D9-BEEA-96B2D30E878F}"/>
                </a:ext>
              </a:extLst>
            </p:cNvPr>
            <p:cNvSpPr/>
            <p:nvPr/>
          </p:nvSpPr>
          <p:spPr>
            <a:xfrm rot="3424965">
              <a:off x="4748556" y="2731399"/>
              <a:ext cx="849851" cy="849851"/>
            </a:xfrm>
            <a:prstGeom prst="ellipse">
              <a:avLst/>
            </a:prstGeom>
            <a:solidFill>
              <a:srgbClr val="9EB83B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63CC24-5BD2-6359-8676-390DB134A67F}"/>
                </a:ext>
              </a:extLst>
            </p:cNvPr>
            <p:cNvSpPr/>
            <p:nvPr/>
          </p:nvSpPr>
          <p:spPr>
            <a:xfrm rot="3384900">
              <a:off x="4659046" y="2755768"/>
              <a:ext cx="871648" cy="871648"/>
            </a:xfrm>
            <a:prstGeom prst="ellipse">
              <a:avLst/>
            </a:prstGeom>
            <a:noFill/>
            <a:ln w="19050">
              <a:solidFill>
                <a:srgbClr val="9EB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07414C-EE85-043B-C5C5-E0A2B13C0C8E}"/>
              </a:ext>
            </a:extLst>
          </p:cNvPr>
          <p:cNvGrpSpPr/>
          <p:nvPr/>
        </p:nvGrpSpPr>
        <p:grpSpPr>
          <a:xfrm>
            <a:off x="10300363" y="4352619"/>
            <a:ext cx="594992" cy="560540"/>
            <a:chOff x="4652509" y="4922801"/>
            <a:chExt cx="951154" cy="89607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833376-655C-13C9-DF4C-C7C5FAA4C35C}"/>
                </a:ext>
              </a:extLst>
            </p:cNvPr>
            <p:cNvSpPr/>
            <p:nvPr/>
          </p:nvSpPr>
          <p:spPr>
            <a:xfrm rot="3424965">
              <a:off x="4753812" y="4922801"/>
              <a:ext cx="849851" cy="849851"/>
            </a:xfrm>
            <a:prstGeom prst="ellipse">
              <a:avLst/>
            </a:prstGeom>
            <a:solidFill>
              <a:srgbClr val="F5931D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D3F93A-42B9-E4BF-25FF-B2ED67052723}"/>
                </a:ext>
              </a:extLst>
            </p:cNvPr>
            <p:cNvSpPr/>
            <p:nvPr/>
          </p:nvSpPr>
          <p:spPr>
            <a:xfrm rot="3165911">
              <a:off x="4652509" y="4947234"/>
              <a:ext cx="871646" cy="871646"/>
            </a:xfrm>
            <a:prstGeom prst="ellipse">
              <a:avLst/>
            </a:prstGeom>
            <a:noFill/>
            <a:ln w="19050">
              <a:solidFill>
                <a:srgbClr val="F593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F5931D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8A68F22-6011-531B-AD17-507D199889AF}"/>
              </a:ext>
            </a:extLst>
          </p:cNvPr>
          <p:cNvSpPr txBox="1"/>
          <p:nvPr/>
        </p:nvSpPr>
        <p:spPr>
          <a:xfrm>
            <a:off x="1339641" y="2740182"/>
            <a:ext cx="89603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lang="he-IL" sz="2200" b="1" kern="100" dirty="0">
                <a:solidFill>
                  <a:srgbClr val="182A6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הסתכלות</a:t>
            </a:r>
            <a:r>
              <a:rPr lang="he-IL" sz="2200" kern="100" dirty="0">
                <a:solidFill>
                  <a:srgbClr val="686B6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מזוויות ראייה שונות</a:t>
            </a: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rgbClr val="686B6C"/>
              </a:solidFill>
              <a:effectLst/>
              <a:uLnTx/>
              <a:uFillTx/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A926D1-E23C-ABE0-DD78-8475D20413EE}"/>
              </a:ext>
            </a:extLst>
          </p:cNvPr>
          <p:cNvSpPr txBox="1"/>
          <p:nvPr/>
        </p:nvSpPr>
        <p:spPr>
          <a:xfrm>
            <a:off x="854868" y="3557344"/>
            <a:ext cx="94450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lang="he-IL" sz="2200" b="1" kern="100" dirty="0">
                <a:solidFill>
                  <a:srgbClr val="9EB83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השהיית </a:t>
            </a:r>
            <a:r>
              <a:rPr lang="he-IL" sz="2200" kern="100" dirty="0">
                <a:solidFill>
                  <a:srgbClr val="686B6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השיפוט</a:t>
            </a: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rgbClr val="686B6C"/>
              </a:solidFill>
              <a:effectLst/>
              <a:uLnTx/>
              <a:uFillTx/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C2C26C-E731-1A82-FF02-1442014D68DB}"/>
              </a:ext>
            </a:extLst>
          </p:cNvPr>
          <p:cNvSpPr txBox="1"/>
          <p:nvPr/>
        </p:nvSpPr>
        <p:spPr>
          <a:xfrm>
            <a:off x="854868" y="4415152"/>
            <a:ext cx="94450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2200" b="1" kern="100" dirty="0">
                <a:solidFill>
                  <a:srgbClr val="F5931D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הגדרת</a:t>
            </a:r>
            <a:r>
              <a:rPr lang="he-IL" sz="2200" kern="100" dirty="0">
                <a:solidFill>
                  <a:srgbClr val="686B6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בעיות שאפשר לפתור</a:t>
            </a:r>
            <a:endParaRPr lang="he-IL" sz="2200" dirty="0">
              <a:solidFill>
                <a:srgbClr val="686B6C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6B9041-601E-CBAB-78F0-BBC9E5BB0DEB}"/>
              </a:ext>
            </a:extLst>
          </p:cNvPr>
          <p:cNvGrpSpPr/>
          <p:nvPr/>
        </p:nvGrpSpPr>
        <p:grpSpPr>
          <a:xfrm>
            <a:off x="10300363" y="5199345"/>
            <a:ext cx="594992" cy="560540"/>
            <a:chOff x="4652509" y="4922801"/>
            <a:chExt cx="951154" cy="89607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1689057-974C-E7AB-A8C8-073EB8A9B17A}"/>
                </a:ext>
              </a:extLst>
            </p:cNvPr>
            <p:cNvSpPr/>
            <p:nvPr/>
          </p:nvSpPr>
          <p:spPr>
            <a:xfrm rot="3424965">
              <a:off x="4753812" y="4922801"/>
              <a:ext cx="849851" cy="849851"/>
            </a:xfrm>
            <a:prstGeom prst="ellipse">
              <a:avLst/>
            </a:prstGeom>
            <a:solidFill>
              <a:srgbClr val="0385B6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26D973-5BFB-B893-1005-C3738A0D17E0}"/>
                </a:ext>
              </a:extLst>
            </p:cNvPr>
            <p:cNvSpPr/>
            <p:nvPr/>
          </p:nvSpPr>
          <p:spPr>
            <a:xfrm rot="3165911">
              <a:off x="4652509" y="4947234"/>
              <a:ext cx="871646" cy="871646"/>
            </a:xfrm>
            <a:prstGeom prst="ellipse">
              <a:avLst/>
            </a:prstGeom>
            <a:noFill/>
            <a:ln w="19050">
              <a:solidFill>
                <a:srgbClr val="038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>
                <a:solidFill>
                  <a:srgbClr val="F5931D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79AD55E-9080-E5EC-3BFB-1FD74EEA2612}"/>
              </a:ext>
            </a:extLst>
          </p:cNvPr>
          <p:cNvSpPr txBox="1"/>
          <p:nvPr/>
        </p:nvSpPr>
        <p:spPr>
          <a:xfrm>
            <a:off x="1139489" y="5247119"/>
            <a:ext cx="9160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2200" b="1" kern="100" dirty="0">
                <a:solidFill>
                  <a:srgbClr val="0385B6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הגדרה </a:t>
            </a:r>
            <a:r>
              <a:rPr lang="he-IL" sz="2200" kern="100" dirty="0">
                <a:solidFill>
                  <a:srgbClr val="686B6C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מוצלחת של הבעיה</a:t>
            </a:r>
            <a:endParaRPr lang="en-US" sz="2200" dirty="0">
              <a:solidFill>
                <a:srgbClr val="686B6C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0CE684E-D983-E06D-B77B-DE11761B7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243" y="1912329"/>
            <a:ext cx="331780" cy="36140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B6F15F65-4495-AEAB-23BC-02CA912C5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99" y="3563138"/>
            <a:ext cx="248835" cy="432499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D784FBDA-5E10-8ADE-2F7B-EF79F570B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64" y="5314903"/>
            <a:ext cx="323162" cy="34470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E0BAC7D6-557F-6565-263F-79D7C39F51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52" y="4466700"/>
            <a:ext cx="355478" cy="337705"/>
          </a:xfrm>
          <a:prstGeom prst="rect">
            <a:avLst/>
          </a:prstGeom>
        </p:spPr>
      </p:pic>
      <p:pic>
        <p:nvPicPr>
          <p:cNvPr id="39" name="Picture 3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F4D8271-4337-9B5A-ABCE-BCA3B27547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297" y="2787857"/>
            <a:ext cx="314005" cy="3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4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95DC3260-730F-9B6E-FED7-F9AB9EE5F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073497" y="276355"/>
            <a:ext cx="6718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הנתונים הרלוונטיים עבורנו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674F5A-A2F9-88DF-6452-4ACA99CAD954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F9C998B-FB9C-449D-5B3A-620F9A206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B6D522-5281-26F3-F4D6-73C41A69263D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395022-BC85-A01E-7C9D-67C1239CB5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EAB862C3-0D27-72D4-1A08-29EDF3B3E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4346" y="1963552"/>
            <a:ext cx="7772400" cy="3140837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6C0C96F-BF96-04C0-B651-253D199A5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9321" flipH="1">
            <a:off x="6668117" y="1842268"/>
            <a:ext cx="3303712" cy="2876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9E9029-8383-0309-854A-E78C371545DC}"/>
              </a:ext>
            </a:extLst>
          </p:cNvPr>
          <p:cNvSpPr txBox="1"/>
          <p:nvPr/>
        </p:nvSpPr>
        <p:spPr>
          <a:xfrm>
            <a:off x="6819627" y="2863435"/>
            <a:ext cx="2972767" cy="80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אילו נתונים אספת לקראת המפגש?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2FC32-84E1-5E85-95F4-9823E9120026}"/>
              </a:ext>
            </a:extLst>
          </p:cNvPr>
          <p:cNvSpPr txBox="1"/>
          <p:nvPr/>
        </p:nvSpPr>
        <p:spPr>
          <a:xfrm>
            <a:off x="2536746" y="2766242"/>
            <a:ext cx="3322130" cy="116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איך הנתונים שאספת רלוונטיים לאתגרי העבודה שלך בשנה"ל הנוכחית?</a:t>
            </a:r>
          </a:p>
        </p:txBody>
      </p:sp>
    </p:spTree>
    <p:extLst>
      <p:ext uri="{BB962C8B-B14F-4D97-AF65-F5344CB8AC3E}">
        <p14:creationId xmlns:p14="http://schemas.microsoft.com/office/powerpoint/2010/main" val="178692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95DC3260-730F-9B6E-FED7-F9AB9EE5F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073497" y="276355"/>
            <a:ext cx="67188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תובנות והמלצות</a:t>
            </a:r>
            <a:endParaRPr lang="en-US" sz="50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674F5A-A2F9-88DF-6452-4ACA99CAD954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F9C998B-FB9C-449D-5B3A-620F9A206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B6D522-5281-26F3-F4D6-73C41A69263D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D395022-BC85-A01E-7C9D-67C1239CB5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3348" y="6773078"/>
            <a:ext cx="12192000" cy="78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9E9029-8383-0309-854A-E78C371545DC}"/>
              </a:ext>
            </a:extLst>
          </p:cNvPr>
          <p:cNvSpPr txBox="1"/>
          <p:nvPr/>
        </p:nvSpPr>
        <p:spPr>
          <a:xfrm>
            <a:off x="2344189" y="1766155"/>
            <a:ext cx="8977747" cy="43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rgbClr val="182A6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נסחו המלצות הנוגעות במענים של הסל הרשותי להמשך מימוש בתוכנית השנתית</a:t>
            </a:r>
          </a:p>
        </p:txBody>
      </p:sp>
      <p:pic>
        <p:nvPicPr>
          <p:cNvPr id="11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26A9BF58-D79E-9B5C-3C79-31BC829C3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259">
            <a:off x="8621206" y="3261917"/>
            <a:ext cx="2057190" cy="2109669"/>
          </a:xfrm>
          <a:prstGeom prst="rect">
            <a:avLst/>
          </a:prstGeom>
        </p:spPr>
      </p:pic>
      <p:pic>
        <p:nvPicPr>
          <p:cNvPr id="12" name="Picture 11" descr="Shape, square&#10;&#10;Description automatically generated">
            <a:extLst>
              <a:ext uri="{FF2B5EF4-FFF2-40B4-BE49-F238E27FC236}">
                <a16:creationId xmlns:a16="http://schemas.microsoft.com/office/drawing/2014/main" id="{8270E3FA-C611-53F4-2E3E-91B86C875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75" y="3258649"/>
            <a:ext cx="2057190" cy="2109669"/>
          </a:xfrm>
          <a:prstGeom prst="rect">
            <a:avLst/>
          </a:prstGeom>
        </p:spPr>
      </p:pic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57055130-2F20-66D2-9858-DAED3CC2F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356">
            <a:off x="1955782" y="3240361"/>
            <a:ext cx="2057190" cy="2109669"/>
          </a:xfrm>
          <a:prstGeom prst="rect">
            <a:avLst/>
          </a:prstGeom>
        </p:spPr>
      </p:pic>
      <p:pic>
        <p:nvPicPr>
          <p:cNvPr id="14" name="Picture 13" descr="A picture containing text, silhouette, night sky&#10;&#10;Description automatically generated">
            <a:extLst>
              <a:ext uri="{FF2B5EF4-FFF2-40B4-BE49-F238E27FC236}">
                <a16:creationId xmlns:a16="http://schemas.microsoft.com/office/drawing/2014/main" id="{4E75E6A4-C755-1941-56F6-E3164DCD7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503">
            <a:off x="2654155" y="3156023"/>
            <a:ext cx="451062" cy="251554"/>
          </a:xfrm>
          <a:prstGeom prst="rect">
            <a:avLst/>
          </a:prstGeom>
        </p:spPr>
      </p:pic>
      <p:pic>
        <p:nvPicPr>
          <p:cNvPr id="16" name="Picture 15" descr="A picture containing screen, dark, night sky&#10;&#10;Description automatically generated">
            <a:extLst>
              <a:ext uri="{FF2B5EF4-FFF2-40B4-BE49-F238E27FC236}">
                <a16:creationId xmlns:a16="http://schemas.microsoft.com/office/drawing/2014/main" id="{F3FBE0FF-ED32-8924-95EB-33868C75A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622">
            <a:off x="6052976" y="3199117"/>
            <a:ext cx="451062" cy="25155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FBC6632-5B92-8104-ED97-AE88BBA65A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25" y="3152536"/>
            <a:ext cx="451062" cy="2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5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map&#10;&#10;Description automatically generated">
            <a:extLst>
              <a:ext uri="{FF2B5EF4-FFF2-40B4-BE49-F238E27FC236}">
                <a16:creationId xmlns:a16="http://schemas.microsoft.com/office/drawing/2014/main" id="{AFFCA760-F9E2-2201-D682-2116E3EA9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/>
          <a:stretch/>
        </p:blipFill>
        <p:spPr>
          <a:xfrm>
            <a:off x="-80798" y="0"/>
            <a:ext cx="8864878" cy="6858000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66301" y="-1"/>
            <a:ext cx="3825700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8366301" y="2453988"/>
            <a:ext cx="3825699" cy="97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להתראות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59D931-AEA9-0AF0-4A34-61434D60B216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569B202-533B-4D22-5898-E47526B3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C9B0B1-7B82-CA6B-69E3-9E25231AE592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8502</TotalTime>
  <Words>111</Words>
  <Application>Microsoft Office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Assistant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96</cp:revision>
  <dcterms:created xsi:type="dcterms:W3CDTF">2023-03-18T17:01:00Z</dcterms:created>
  <dcterms:modified xsi:type="dcterms:W3CDTF">2023-05-16T15:56:25Z</dcterms:modified>
</cp:coreProperties>
</file>